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1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EE8C72C-F6E5-875A-AACB-4BE814F220D2}" v="18" dt="2026-09-04T12:17:06.15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9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E5E625E-9EFD-4761-8B95-4A245F508AFF}" type="datetimeFigureOut">
              <a:rPr lang="cs-CZ" smtClean="0"/>
              <a:t>04.09.2026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0E483D-7766-420F-97BF-50540AAEB36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051176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0E483D-7766-420F-97BF-50540AAEB361}" type="slidenum">
              <a:rPr lang="cs-CZ" smtClean="0"/>
              <a:t>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356378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9/4/2026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cs-CZ"/>
            </a:p>
          </p:txBody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cs-CZ"/>
            </a:p>
          </p:txBody>
        </p:sp>
      </p:grpSp>
    </p:spTree>
    <p:extLst>
      <p:ext uri="{BB962C8B-B14F-4D97-AF65-F5344CB8AC3E}">
        <p14:creationId xmlns:p14="http://schemas.microsoft.com/office/powerpoint/2010/main" val="162120265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9/4/2026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17457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0"/>
            <a:ext cx="9612971" cy="2852737"/>
          </a:xfrm>
        </p:spPr>
        <p:txBody>
          <a:bodyPr anchor="b">
            <a:normAutofit/>
          </a:bodyPr>
          <a:lstStyle>
            <a:lvl1pPr algn="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908" y="6453386"/>
            <a:ext cx="162240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9/4/2026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312" y="6453386"/>
            <a:ext cx="7023377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7" name="Freeform 6" title="Crop Mark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11462880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447786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5999"/>
            <a:ext cx="4447786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9/4/2026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27674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4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4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9/4/2026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62992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9/4/2026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41524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9/4/2026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93589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6344"/>
            <a:ext cx="3855720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9/4/2026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2590961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0" y="0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5968"/>
            <a:ext cx="3855720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9/4/2026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4271016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2295525"/>
            <a:ext cx="9601200" cy="35718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9/4/2026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44230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6561" y="624156"/>
            <a:ext cx="1565766" cy="52432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624156"/>
            <a:ext cx="8179641" cy="52432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9/4/2026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05820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9/4/2026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594320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703" r:id="rId2"/>
    <p:sldLayoutId id="2147483704" r:id="rId3"/>
    <p:sldLayoutId id="2147483705" r:id="rId4"/>
    <p:sldLayoutId id="2147483706" r:id="rId5"/>
    <p:sldLayoutId id="2147483707" r:id="rId6"/>
    <p:sldLayoutId id="2147483708" r:id="rId7"/>
    <p:sldLayoutId id="2147483709" r:id="rId8"/>
    <p:sldLayoutId id="2147483710" r:id="rId9"/>
    <p:sldLayoutId id="2147483711" r:id="rId10"/>
    <p:sldLayoutId id="2147483712" r:id="rId11"/>
  </p:sldLayoutIdLst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6912">
          <p15:clr>
            <a:srgbClr val="F26B43"/>
          </p15:clr>
        </p15:guide>
        <p15:guide id="10" pos="936">
          <p15:clr>
            <a:srgbClr val="F26B43"/>
          </p15:clr>
        </p15:guide>
        <p15:guide id="11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9ED0386-073A-321C-0040-2E7D063E3E8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451" b="2432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  <a:noFill/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5E56F22-B857-F6AC-331A-08D4BC77BA2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cs-CZ"/>
              <a:t>River basin</a:t>
            </a:r>
            <a:endParaRPr lang="en-US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423BD72B-30BB-4933-81EA-46FC0BCA561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Date Placeholder 4">
            <a:extLst>
              <a:ext uri="{FF2B5EF4-FFF2-40B4-BE49-F238E27FC236}">
                <a16:creationId xmlns:a16="http://schemas.microsoft.com/office/drawing/2014/main" id="{E731CF43-ED42-44E4-B1F3-C20966A2AF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fld id="{25F071DA-CC69-41AE-9FE4-14DDE798CD5E}" type="datetime1">
              <a:rPr lang="en-US" smtClean="0"/>
              <a:pPr>
                <a:spcAft>
                  <a:spcPts val="600"/>
                </a:spcAft>
              </a:pPr>
              <a:t>9/4/2026</a:t>
            </a:fld>
            <a:endParaRPr lang="en-US"/>
          </a:p>
        </p:txBody>
      </p:sp>
      <p:sp>
        <p:nvSpPr>
          <p:cNvPr id="10" name="Footer Placeholder 5">
            <a:extLst>
              <a:ext uri="{FF2B5EF4-FFF2-40B4-BE49-F238E27FC236}">
                <a16:creationId xmlns:a16="http://schemas.microsoft.com/office/drawing/2014/main" id="{6ADD677F-7043-46A0-9A70-152E0F1CC1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r>
              <a:rPr lang="en-US"/>
              <a:t>Sample Footer Text</a:t>
            </a:r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6CAD4ADA-B636-47F0-B93C-A239377C5B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fld id="{69E57DC2-970A-4B3E-BB1C-7A09969E49DF}" type="slidenum">
              <a:rPr lang="en-US" smtClean="0"/>
              <a:pPr>
                <a:spcAft>
                  <a:spcPts val="600"/>
                </a:spcAft>
              </a:pPr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014047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BD9BF86-8C23-5E3F-BE2C-39124F7DF2E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000"/>
          <a:stretch>
            <a:fillRect/>
          </a:stretch>
        </p:blipFill>
        <p:spPr>
          <a:xfrm>
            <a:off x="-1" y="10"/>
            <a:ext cx="12192001" cy="6857990"/>
          </a:xfrm>
          <a:prstGeom prst="rect">
            <a:avLst/>
          </a:prstGeom>
          <a:noFill/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7789AB9-DD09-8006-26A8-93BA61CB5C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dirty="0"/>
              <a:t>Vltava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D6E6D7-549B-E5BC-8A97-DB36B5EB9C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383540" indent="-383540"/>
            <a:r>
              <a:rPr lang="cs-CZ" sz="2400" dirty="0"/>
              <a:t>River in the capital city</a:t>
            </a:r>
            <a:endParaRPr lang="cs-CZ"/>
          </a:p>
          <a:p>
            <a:pPr marL="383540" indent="-383540"/>
            <a:r>
              <a:rPr lang="cs-CZ" sz="2400" dirty="0" err="1"/>
              <a:t>The</a:t>
            </a:r>
            <a:r>
              <a:rPr lang="cs-CZ" sz="2400" dirty="0"/>
              <a:t> </a:t>
            </a:r>
            <a:r>
              <a:rPr lang="cs-CZ" sz="2400" dirty="0" err="1"/>
              <a:t>longest</a:t>
            </a:r>
            <a:r>
              <a:rPr lang="cs-CZ" sz="2400" dirty="0"/>
              <a:t> </a:t>
            </a:r>
            <a:r>
              <a:rPr lang="cs-CZ" sz="2400" dirty="0" err="1"/>
              <a:t>river</a:t>
            </a:r>
            <a:r>
              <a:rPr lang="cs-CZ" sz="2400" dirty="0"/>
              <a:t> in </a:t>
            </a:r>
            <a:r>
              <a:rPr lang="cs-CZ" sz="2400" dirty="0" err="1"/>
              <a:t>the</a:t>
            </a:r>
            <a:r>
              <a:rPr lang="cs-CZ" sz="2400" dirty="0"/>
              <a:t> Czech Republic </a:t>
            </a:r>
          </a:p>
          <a:p>
            <a:pPr marL="383540" indent="-383540"/>
            <a:r>
              <a:rPr lang="cs-CZ" sz="2400" dirty="0"/>
              <a:t>National river</a:t>
            </a:r>
          </a:p>
          <a:p>
            <a:pPr marL="383540" indent="-383540"/>
            <a:r>
              <a:rPr lang="cs-CZ" sz="2400" dirty="0"/>
              <a:t>Cultural importance</a:t>
            </a:r>
          </a:p>
          <a:p>
            <a:pPr lvl="1" indent="-383540"/>
            <a:r>
              <a:rPr lang="cs-CZ" sz="2400" dirty="0"/>
              <a:t>Symphonic poem Vltava</a:t>
            </a:r>
          </a:p>
          <a:p>
            <a:pPr lvl="1" indent="-383540"/>
            <a:r>
              <a:rPr lang="cs-CZ" sz="2400" dirty="0"/>
              <a:t>Paintings</a:t>
            </a:r>
          </a:p>
          <a:p>
            <a:pPr lvl="1" indent="-383540"/>
            <a:r>
              <a:rPr lang="cs-CZ" sz="2400" dirty="0"/>
              <a:t>Poems</a:t>
            </a:r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95049506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616B214-FCA4-8A05-C3C9-870413BAF11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06" t="41332" b="12500"/>
          <a:stretch>
            <a:fillRect/>
          </a:stretch>
        </p:blipFill>
        <p:spPr>
          <a:xfrm>
            <a:off x="-209862" y="-24559"/>
            <a:ext cx="12401862" cy="6882559"/>
          </a:xfrm>
          <a:prstGeom prst="rect">
            <a:avLst/>
          </a:prstGeom>
          <a:noFill/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C846491-9685-642A-37EC-A39E4992DA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/>
              <a:t>Drainage basin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FC821C-D7F5-72F2-5F90-3A2595AD33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sz="2400" dirty="0" err="1"/>
              <a:t>North</a:t>
            </a:r>
            <a:r>
              <a:rPr lang="cs-CZ" sz="2400" dirty="0"/>
              <a:t> </a:t>
            </a:r>
            <a:r>
              <a:rPr lang="cs-CZ" sz="2400" dirty="0" err="1"/>
              <a:t>Sea</a:t>
            </a:r>
            <a:r>
              <a:rPr lang="cs-CZ" sz="2400" dirty="0"/>
              <a:t> </a:t>
            </a:r>
          </a:p>
          <a:p>
            <a:pPr lvl="1"/>
            <a:r>
              <a:rPr lang="cs-CZ" sz="2400" dirty="0"/>
              <a:t>Labe</a:t>
            </a:r>
          </a:p>
          <a:p>
            <a:r>
              <a:rPr lang="cs-CZ" sz="2400" dirty="0"/>
              <a:t>Black </a:t>
            </a:r>
            <a:r>
              <a:rPr lang="cs-CZ" sz="2400" dirty="0" err="1"/>
              <a:t>Sea</a:t>
            </a:r>
            <a:r>
              <a:rPr lang="cs-CZ" sz="2400" dirty="0"/>
              <a:t> </a:t>
            </a:r>
          </a:p>
          <a:p>
            <a:pPr lvl="1"/>
            <a:r>
              <a:rPr lang="cs-CZ" sz="2400" dirty="0"/>
              <a:t>Morava, Vltava</a:t>
            </a:r>
          </a:p>
          <a:p>
            <a:r>
              <a:rPr lang="cs-CZ" sz="2400" dirty="0" err="1"/>
              <a:t>Baltic</a:t>
            </a:r>
            <a:r>
              <a:rPr lang="cs-CZ" sz="2400" dirty="0"/>
              <a:t> </a:t>
            </a:r>
            <a:r>
              <a:rPr lang="cs-CZ" sz="2400" dirty="0" err="1"/>
              <a:t>Sea</a:t>
            </a:r>
            <a:r>
              <a:rPr lang="cs-CZ" sz="2400" dirty="0"/>
              <a:t> </a:t>
            </a:r>
          </a:p>
          <a:p>
            <a:pPr lvl="1"/>
            <a:r>
              <a:rPr lang="cs-CZ" sz="2400" dirty="0"/>
              <a:t>Odra</a:t>
            </a:r>
          </a:p>
        </p:txBody>
      </p:sp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DFDB650A-8C8B-6D45-E519-6794449A907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-5145061" y="7217885"/>
            <a:ext cx="1204572" cy="404614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endParaRPr lang="en-US" dirty="0">
              <a:effectLst>
                <a:outerShdw blurRad="50800" dist="38100" dir="2700000" algn="tl" rotWithShape="0">
                  <a:prstClr val="black">
                    <a:alpha val="43000"/>
                  </a:prstClr>
                </a:outerShdw>
              </a:effectLst>
            </a:endParaRPr>
          </a:p>
        </p:txBody>
      </p:sp>
      <p:sp>
        <p:nvSpPr>
          <p:cNvPr id="18" name="Footer Placeholder 5">
            <a:extLst>
              <a:ext uri="{FF2B5EF4-FFF2-40B4-BE49-F238E27FC236}">
                <a16:creationId xmlns:a16="http://schemas.microsoft.com/office/drawing/2014/main" id="{89C586FA-DF3A-42AA-8903-25E630CBC5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34784" y="8267196"/>
            <a:ext cx="6280830" cy="404614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endParaRPr lang="en-US" dirty="0"/>
          </a:p>
        </p:txBody>
      </p:sp>
      <p:sp>
        <p:nvSpPr>
          <p:cNvPr id="13" name="Slide Number Placeholder 10">
            <a:extLst>
              <a:ext uri="{FF2B5EF4-FFF2-40B4-BE49-F238E27FC236}">
                <a16:creationId xmlns:a16="http://schemas.microsoft.com/office/drawing/2014/main" id="{AC0D3D58-A990-0188-1850-479EDED0F9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72800" y="9496390"/>
            <a:ext cx="1596292" cy="404614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58589834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20AA7E1-9949-6810-C4BB-48622C0680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279" r="1" b="6793"/>
          <a:stretch>
            <a:fillRect/>
          </a:stretch>
        </p:blipFill>
        <p:spPr>
          <a:xfrm>
            <a:off x="-1" y="10"/>
            <a:ext cx="12188652" cy="6857990"/>
          </a:xfrm>
          <a:prstGeom prst="rect">
            <a:avLst/>
          </a:prstGeom>
          <a:noFill/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2078F889-8780-48D5-8B9E-DF8B130637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-258" y="0"/>
            <a:ext cx="12192000" cy="6858000"/>
          </a:xfrm>
          <a:prstGeom prst="rect">
            <a:avLst/>
          </a:prstGeom>
          <a:gradFill flip="none" rotWithShape="1">
            <a:gsLst>
              <a:gs pos="20000">
                <a:schemeClr val="tx2">
                  <a:alpha val="70000"/>
                </a:schemeClr>
              </a:gs>
              <a:gs pos="100000">
                <a:schemeClr val="tx2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6F46F3C-C339-915C-1AF1-50470916AA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>
            <a:normAutofit/>
          </a:bodyPr>
          <a:lstStyle/>
          <a:p>
            <a:r>
              <a:rPr lang="cs-CZ">
                <a:solidFill>
                  <a:schemeClr val="bg2"/>
                </a:solidFill>
              </a:rPr>
              <a:t>Ponds</a:t>
            </a:r>
            <a:endParaRPr lang="en-US">
              <a:solidFill>
                <a:schemeClr val="bg2"/>
              </a:solidFill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A4CABA2-22A0-44B2-BD92-28FF73FCEA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F78194-FD56-D83C-9DA0-69741C2DF6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2286000"/>
            <a:ext cx="9601200" cy="3581400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383540" indent="-383540"/>
            <a:r>
              <a:rPr lang="cs-CZ" sz="2400" dirty="0">
                <a:solidFill>
                  <a:schemeClr val="bg2"/>
                </a:solidFill>
              </a:rPr>
              <a:t>More </a:t>
            </a:r>
            <a:r>
              <a:rPr lang="cs-CZ" sz="2400" dirty="0" err="1">
                <a:solidFill>
                  <a:schemeClr val="bg2"/>
                </a:solidFill>
              </a:rPr>
              <a:t>than</a:t>
            </a:r>
            <a:r>
              <a:rPr lang="cs-CZ" sz="2400" dirty="0">
                <a:solidFill>
                  <a:schemeClr val="bg2"/>
                </a:solidFill>
              </a:rPr>
              <a:t> 24 000 </a:t>
            </a:r>
            <a:r>
              <a:rPr lang="cs-CZ" sz="2400" dirty="0" err="1">
                <a:solidFill>
                  <a:schemeClr val="bg2"/>
                </a:solidFill>
              </a:rPr>
              <a:t>ponds</a:t>
            </a:r>
            <a:r>
              <a:rPr lang="cs-CZ" sz="2400" dirty="0">
                <a:solidFill>
                  <a:schemeClr val="bg2"/>
                </a:solidFill>
              </a:rPr>
              <a:t> in </a:t>
            </a:r>
            <a:r>
              <a:rPr lang="cs-CZ" sz="2400" dirty="0" err="1">
                <a:solidFill>
                  <a:schemeClr val="bg2"/>
                </a:solidFill>
              </a:rPr>
              <a:t>the</a:t>
            </a:r>
            <a:r>
              <a:rPr lang="cs-CZ" sz="2400" dirty="0">
                <a:solidFill>
                  <a:schemeClr val="bg2"/>
                </a:solidFill>
              </a:rPr>
              <a:t> Czech Republic</a:t>
            </a:r>
            <a:endParaRPr lang="cs-CZ" dirty="0">
              <a:solidFill>
                <a:schemeClr val="bg2"/>
              </a:solidFill>
            </a:endParaRPr>
          </a:p>
          <a:p>
            <a:pPr marL="383540" indent="-383540"/>
            <a:r>
              <a:rPr lang="cs-CZ" sz="2400" dirty="0" err="1">
                <a:solidFill>
                  <a:schemeClr val="bg2"/>
                </a:solidFill>
              </a:rPr>
              <a:t>Since</a:t>
            </a:r>
            <a:r>
              <a:rPr lang="cs-CZ" sz="2400" dirty="0">
                <a:solidFill>
                  <a:schemeClr val="bg2"/>
                </a:solidFill>
              </a:rPr>
              <a:t> 11th </a:t>
            </a:r>
            <a:r>
              <a:rPr lang="cs-CZ" sz="2400" dirty="0" err="1">
                <a:solidFill>
                  <a:schemeClr val="bg2"/>
                </a:solidFill>
              </a:rPr>
              <a:t>century</a:t>
            </a:r>
            <a:endParaRPr lang="cs-CZ" sz="2400" dirty="0">
              <a:solidFill>
                <a:schemeClr val="bg2"/>
              </a:solidFill>
            </a:endParaRPr>
          </a:p>
          <a:p>
            <a:pPr marL="383540" indent="-383540"/>
            <a:r>
              <a:rPr lang="cs-CZ" sz="2400" dirty="0">
                <a:solidFill>
                  <a:schemeClr val="bg2"/>
                </a:solidFill>
              </a:rPr>
              <a:t>Fish farming</a:t>
            </a:r>
          </a:p>
          <a:p>
            <a:pPr lvl="1" indent="-383540"/>
            <a:r>
              <a:rPr lang="cs-CZ" sz="2400" dirty="0">
                <a:solidFill>
                  <a:schemeClr val="bg2"/>
                </a:solidFill>
              </a:rPr>
              <a:t>Carp</a:t>
            </a:r>
          </a:p>
          <a:p>
            <a:pPr lvl="1" indent="-383540"/>
            <a:r>
              <a:rPr lang="cs-CZ" sz="2400" dirty="0">
                <a:solidFill>
                  <a:schemeClr val="bg2"/>
                </a:solidFill>
              </a:rPr>
              <a:t>Pike</a:t>
            </a:r>
          </a:p>
          <a:p>
            <a:pPr marL="383540" indent="-383540"/>
            <a:r>
              <a:rPr lang="cs-CZ" sz="2400" dirty="0">
                <a:solidFill>
                  <a:schemeClr val="bg2"/>
                </a:solidFill>
              </a:rPr>
              <a:t>Water </a:t>
            </a:r>
            <a:r>
              <a:rPr lang="cs-CZ" sz="2400" dirty="0" err="1">
                <a:solidFill>
                  <a:schemeClr val="bg2"/>
                </a:solidFill>
              </a:rPr>
              <a:t>goblins</a:t>
            </a:r>
            <a:r>
              <a:rPr lang="cs-CZ" dirty="0">
                <a:solidFill>
                  <a:schemeClr val="bg2"/>
                </a:solidFill>
              </a:rPr>
              <a:t> - Vodník</a:t>
            </a:r>
          </a:p>
          <a:p>
            <a:pPr marL="0" indent="0">
              <a:buNone/>
            </a:pPr>
            <a:endParaRPr lang="cs-CZ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07184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364D8A-652B-C323-FEEB-306FE639C6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0649" y="492760"/>
            <a:ext cx="3656419" cy="1485900"/>
          </a:xfrm>
        </p:spPr>
        <p:txBody>
          <a:bodyPr>
            <a:normAutofit/>
          </a:bodyPr>
          <a:lstStyle/>
          <a:p>
            <a:r>
              <a:rPr lang="cs-CZ" dirty="0" err="1"/>
              <a:t>Facts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7B7CBB-2366-7471-E9A6-A0DC86EC99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90650" y="2171700"/>
            <a:ext cx="3656419" cy="3581400"/>
          </a:xfrm>
        </p:spPr>
        <p:txBody>
          <a:bodyPr>
            <a:normAutofit/>
          </a:bodyPr>
          <a:lstStyle/>
          <a:p>
            <a:r>
              <a:rPr lang="cs-CZ" sz="2400" dirty="0" err="1"/>
              <a:t>Timber</a:t>
            </a:r>
            <a:r>
              <a:rPr lang="cs-CZ" sz="2400" dirty="0"/>
              <a:t> rafting – UNESCO</a:t>
            </a:r>
          </a:p>
          <a:p>
            <a:r>
              <a:rPr lang="cs-CZ" sz="2400" dirty="0" err="1"/>
              <a:t>Highest</a:t>
            </a:r>
            <a:r>
              <a:rPr lang="cs-CZ" sz="2400" dirty="0"/>
              <a:t> </a:t>
            </a:r>
            <a:r>
              <a:rPr lang="cs-CZ" sz="2400" dirty="0" err="1"/>
              <a:t>daily</a:t>
            </a:r>
            <a:r>
              <a:rPr lang="cs-CZ" sz="2400" dirty="0"/>
              <a:t> </a:t>
            </a:r>
            <a:r>
              <a:rPr lang="cs-CZ" sz="2400" dirty="0" err="1"/>
              <a:t>rainfall</a:t>
            </a:r>
            <a:r>
              <a:rPr lang="cs-CZ" sz="2400" dirty="0"/>
              <a:t> </a:t>
            </a:r>
          </a:p>
          <a:p>
            <a:r>
              <a:rPr lang="cs-CZ" sz="2400" dirty="0" err="1"/>
              <a:t>Deepest</a:t>
            </a:r>
            <a:r>
              <a:rPr lang="cs-CZ" sz="2400" dirty="0"/>
              <a:t> </a:t>
            </a:r>
            <a:r>
              <a:rPr lang="cs-CZ" sz="2400" dirty="0" err="1"/>
              <a:t>freshwater</a:t>
            </a:r>
            <a:r>
              <a:rPr lang="cs-CZ" sz="2400" dirty="0"/>
              <a:t> </a:t>
            </a:r>
            <a:r>
              <a:rPr lang="cs-CZ" sz="2400" dirty="0" err="1"/>
              <a:t>underwater</a:t>
            </a:r>
            <a:r>
              <a:rPr lang="cs-CZ" sz="2400" dirty="0"/>
              <a:t> </a:t>
            </a:r>
            <a:r>
              <a:rPr lang="cs-CZ" sz="2400" dirty="0" err="1"/>
              <a:t>cave</a:t>
            </a:r>
            <a:endParaRPr lang="cs-CZ" sz="2400" dirty="0"/>
          </a:p>
          <a:p>
            <a:r>
              <a:rPr lang="cs-CZ" sz="2400" dirty="0"/>
              <a:t>Winter </a:t>
            </a:r>
            <a:r>
              <a:rPr lang="cs-CZ" sz="2400" dirty="0" err="1"/>
              <a:t>swimmers</a:t>
            </a:r>
            <a:r>
              <a:rPr lang="cs-CZ" sz="2400" dirty="0"/>
              <a:t> </a:t>
            </a:r>
          </a:p>
          <a:p>
            <a:endParaRPr lang="cs-CZ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BC56930-35FF-9BDF-4E5F-B270D372EF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07" r="1" b="1"/>
          <a:stretch>
            <a:fillRect/>
          </a:stretch>
        </p:blipFill>
        <p:spPr>
          <a:xfrm>
            <a:off x="4958080" y="492760"/>
            <a:ext cx="5701666" cy="3208070"/>
          </a:xfrm>
          <a:prstGeom prst="rect">
            <a:avLst/>
          </a:prstGeom>
          <a:noFill/>
        </p:spPr>
      </p:pic>
      <p:pic>
        <p:nvPicPr>
          <p:cNvPr id="1026" name="Picture 2" descr="Vorařství je v UNESCO! Starobylé tradiční řemeslo bylo zapsáno na Seznam  nemateriálního kulturního dědictví lidstva – Kudy z nudy">
            <a:extLst>
              <a:ext uri="{FF2B5EF4-FFF2-40B4-BE49-F238E27FC236}">
                <a16:creationId xmlns:a16="http://schemas.microsoft.com/office/drawing/2014/main" id="{E3EB84DB-EE19-D275-48C9-A9F4A08255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5010" y="3151882"/>
            <a:ext cx="4760252" cy="31501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1640083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4">
            <a:extLst>
              <a:ext uri="{FF2B5EF4-FFF2-40B4-BE49-F238E27FC236}">
                <a16:creationId xmlns:a16="http://schemas.microsoft.com/office/drawing/2014/main" id="{38189F24-1AC3-B1B2-4E7A-DFC4DDA3B9F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12" b="7812"/>
          <a:stretch/>
        </p:blipFill>
        <p:spPr>
          <a:xfrm>
            <a:off x="20" y="10"/>
            <a:ext cx="12191980" cy="6857990"/>
          </a:xfrm>
          <a:prstGeom prst="rect">
            <a:avLst/>
          </a:prstGeom>
          <a:noFill/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D1B35279-6BBA-026F-3AB0-411AF72E889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15385" y="2379887"/>
            <a:ext cx="8361229" cy="2098226"/>
          </a:xfrm>
        </p:spPr>
        <p:txBody>
          <a:bodyPr>
            <a:normAutofit/>
          </a:bodyPr>
          <a:lstStyle/>
          <a:p>
            <a:r>
              <a:rPr lang="cs-CZ" dirty="0"/>
              <a:t>THANK YOU FOR YOUR </a:t>
            </a:r>
            <a:r>
              <a:rPr lang="cs-CZ" dirty="0" err="1"/>
              <a:t>ATTENtION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9560540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Crop">
  <a:themeElements>
    <a:clrScheme name="Crop">
      <a:dk1>
        <a:sysClr val="windowText" lastClr="000000"/>
      </a:dk1>
      <a:lt1>
        <a:sysClr val="window" lastClr="FFFFFF"/>
      </a:lt1>
      <a:dk2>
        <a:srgbClr val="191B0E"/>
      </a:dk2>
      <a:lt2>
        <a:srgbClr val="EFEDE3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77A2BB"/>
      </a:hlink>
      <a:folHlink>
        <a:srgbClr val="957A99"/>
      </a:folHlink>
    </a:clrScheme>
    <a:fontScheme name="Crop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F10001025" id="{F9915BBD-9749-466F-995C-8C8D6A938EC0}" vid="{CF1D1A65-FC75-42D2-B7EF-D2991382DC6F}"/>
    </a:ext>
  </a:extLst>
</a:theme>
</file>

<file path=ppt/theme/theme2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44</TotalTime>
  <Words>83</Words>
  <Application>Microsoft Office PowerPoint</Application>
  <PresentationFormat>Širokoúhlá obrazovka</PresentationFormat>
  <Paragraphs>33</Paragraphs>
  <Slides>6</Slides>
  <Notes>1</Notes>
  <HiddenSlides>0</HiddenSlides>
  <MMClips>0</MMClips>
  <ScaleCrop>false</ScaleCrop>
  <HeadingPairs>
    <vt:vector size="6" baseType="variant">
      <vt:variant>
        <vt:lpstr>Použitá písma</vt:lpstr>
      </vt:variant>
      <vt:variant>
        <vt:i4>2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6</vt:i4>
      </vt:variant>
    </vt:vector>
  </HeadingPairs>
  <TitlesOfParts>
    <vt:vector size="9" baseType="lpstr">
      <vt:lpstr>Aptos</vt:lpstr>
      <vt:lpstr>Franklin Gothic Book</vt:lpstr>
      <vt:lpstr>Crop</vt:lpstr>
      <vt:lpstr>River basin</vt:lpstr>
      <vt:lpstr>Vltava</vt:lpstr>
      <vt:lpstr>Drainage basin</vt:lpstr>
      <vt:lpstr>Ponds</vt:lpstr>
      <vt:lpstr>Facts</vt:lpstr>
      <vt:lpstr>THANK YOU FOR YOUR ATTENtION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Johana Riegerová</dc:creator>
  <cp:lastModifiedBy>Škapová Hedvika</cp:lastModifiedBy>
  <cp:revision>13</cp:revision>
  <dcterms:created xsi:type="dcterms:W3CDTF">2026-03-27T12:58:58Z</dcterms:created>
  <dcterms:modified xsi:type="dcterms:W3CDTF">2026-09-04T12:23:41Z</dcterms:modified>
</cp:coreProperties>
</file>